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80" y="-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A68AA37-39FD-43F4-BA93-764A02BBF22D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31D6D22-C02D-449D-BC3A-217A5D5C08C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udsonnjexpo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Exclusive </a:t>
            </a:r>
            <a:r>
              <a:rPr lang="en-US" dirty="0" err="1" smtClean="0"/>
              <a:t>Chettinadu</a:t>
            </a:r>
            <a:r>
              <a:rPr lang="en-US" dirty="0" smtClean="0"/>
              <a:t> Sarees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6324600"/>
            <a:ext cx="3962400" cy="685800"/>
          </a:xfrm>
        </p:spPr>
        <p:txBody>
          <a:bodyPr>
            <a:normAutofit/>
          </a:bodyPr>
          <a:lstStyle/>
          <a:p>
            <a:r>
              <a:rPr lang="en-US" sz="1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mail </a:t>
            </a:r>
            <a:r>
              <a:rPr lang="en-US" sz="1100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ID:exportclients@hudsonagileventures.com</a:t>
            </a:r>
            <a:endParaRPr lang="en-US" sz="1100" b="1" dirty="0">
              <a:solidFill>
                <a:schemeClr val="bg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953000"/>
            <a:ext cx="1662112" cy="785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7800" y="5029200"/>
            <a:ext cx="32766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 Narrow" panose="020B0606020202030204" pitchFamily="34" charset="0"/>
                <a:cs typeface="Arial" panose="020B0604020202020204" pitchFamily="34" charset="0"/>
              </a:rPr>
              <a:t>CONTACT US </a:t>
            </a:r>
          </a:p>
          <a:p>
            <a:r>
              <a:rPr lang="en-US" sz="1100" b="1" dirty="0">
                <a:latin typeface="Arial Narrow" panose="020B0606020202030204" pitchFamily="34" charset="0"/>
                <a:cs typeface="Arial" panose="020B0604020202020204" pitchFamily="34" charset="0"/>
              </a:rPr>
              <a:t>Hudson Agile Technologies LLC </a:t>
            </a:r>
          </a:p>
          <a:p>
            <a:r>
              <a:rPr lang="en-US" sz="1100" b="1" dirty="0">
                <a:latin typeface="Arial Narrow" panose="020B0606020202030204" pitchFamily="34" charset="0"/>
                <a:cs typeface="Arial" panose="020B0604020202020204" pitchFamily="34" charset="0"/>
              </a:rPr>
              <a:t>317 George Street, 3rd Floor, New Brunswick,</a:t>
            </a:r>
          </a:p>
          <a:p>
            <a:r>
              <a:rPr lang="en-US" sz="1100" b="1" dirty="0">
                <a:latin typeface="Arial Narrow" panose="020B0606020202030204" pitchFamily="34" charset="0"/>
                <a:cs typeface="Arial" panose="020B0604020202020204" pitchFamily="34" charset="0"/>
              </a:rPr>
              <a:t>New Jersey- 08901 United States of America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8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95400" y="129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6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95400" y="990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4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914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2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19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9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95400" y="990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0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95400" y="990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2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95400" y="106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6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371600" y="1066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55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990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7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1066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9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371600" y="1219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43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HCD-19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1066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68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95400" y="103542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6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19200" y="1219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29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447800" y="1295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1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95400" y="1219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9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447800" y="1143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90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121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7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95400" y="1219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47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19200" y="1143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7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19200" y="1219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1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990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0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Hcd-29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066800" y="1143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87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Hcd-30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914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32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orte" panose="03060902040502070203" pitchFamily="66" charset="0"/>
              </a:rPr>
              <a:t>Thankyou</a:t>
            </a:r>
            <a:endParaRPr lang="en-US" dirty="0">
              <a:latin typeface="Forte" panose="03060902040502070203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81400"/>
            <a:ext cx="4167448" cy="19702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2438400" y="2743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https://www.facebook.com/hudsonnjexpo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644" y="2342492"/>
            <a:ext cx="346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details please follow us 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2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19200" y="1219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990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7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990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6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295400" y="990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066800" y="990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8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HCD-8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07" y="2438400"/>
            <a:ext cx="4573786" cy="3048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990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15.5$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68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38</TotalTime>
  <Words>131</Words>
  <Application>Microsoft Office PowerPoint</Application>
  <PresentationFormat>On-screen Show (4:3)</PresentationFormat>
  <Paragraphs>69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Couture</vt:lpstr>
      <vt:lpstr>Exclusive Chettinadu Sarees</vt:lpstr>
      <vt:lpstr>HCD-1</vt:lpstr>
      <vt:lpstr>HCD-2</vt:lpstr>
      <vt:lpstr>HCD-3</vt:lpstr>
      <vt:lpstr>HCD-4</vt:lpstr>
      <vt:lpstr>HCD-5</vt:lpstr>
      <vt:lpstr>HCD-6</vt:lpstr>
      <vt:lpstr>HCD-7</vt:lpstr>
      <vt:lpstr>HCD-8</vt:lpstr>
      <vt:lpstr>HCD-9</vt:lpstr>
      <vt:lpstr>HCD-10</vt:lpstr>
      <vt:lpstr>HCD-11</vt:lpstr>
      <vt:lpstr>HCD-12</vt:lpstr>
      <vt:lpstr>HCD-13</vt:lpstr>
      <vt:lpstr>HCD-14</vt:lpstr>
      <vt:lpstr>HCD-15</vt:lpstr>
      <vt:lpstr>HCD-16</vt:lpstr>
      <vt:lpstr>HCD-17</vt:lpstr>
      <vt:lpstr>HCD-18</vt:lpstr>
      <vt:lpstr>HCD-19</vt:lpstr>
      <vt:lpstr>Hcd-20</vt:lpstr>
      <vt:lpstr>Hcd-21</vt:lpstr>
      <vt:lpstr>Hcd-22</vt:lpstr>
      <vt:lpstr>Hcd-23</vt:lpstr>
      <vt:lpstr>Hcd-24</vt:lpstr>
      <vt:lpstr>Hcd-25</vt:lpstr>
      <vt:lpstr>Hcd-26</vt:lpstr>
      <vt:lpstr>Hcd-27</vt:lpstr>
      <vt:lpstr>Hcd-28</vt:lpstr>
      <vt:lpstr>Hcd-29</vt:lpstr>
      <vt:lpstr>Hcd-30</vt:lpstr>
      <vt:lpstr>Thankyou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Exclusive Chettinadu Sarees</dc:title>
  <dc:creator>Naga_cet</dc:creator>
  <cp:lastModifiedBy>Naga_cet</cp:lastModifiedBy>
  <cp:revision>4</cp:revision>
  <dcterms:created xsi:type="dcterms:W3CDTF">2020-07-31T13:39:53Z</dcterms:created>
  <dcterms:modified xsi:type="dcterms:W3CDTF">2020-07-31T14:18:17Z</dcterms:modified>
</cp:coreProperties>
</file>